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7259826-88DF-4A42-B384-872A99C2F118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B8D4EC6-3000-4791-9890-18B44151CD20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46D75BC-57F6-484A-B2E7-1A150661E7D5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E05DC01-35DE-4092-8D00-FDDB59026699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19193E6-9915-4CE1-A429-705A2DCB95EE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0296D1A-C4E0-458E-94F4-50B245A4F1F6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D23D137-6AB5-497D-9110-D81C9A192078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33CB27A-9108-4A56-8355-11875DEB734C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E42231D-0457-4225-A45F-D6C019E2D792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4191120-E580-4988-BAC7-923EF82C1784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237A01E-367A-4B91-8083-D7CECC9D5AE2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64C500E-C59F-4C48-9591-797868A647C8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39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8320" cy="47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81168F6-820B-4F61-8A24-72182EDC4EDB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2160" cy="686016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79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8160" cy="3225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7640" cy="3225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320" cy="35784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1"/>
          <p:cNvSpPr/>
          <p:nvPr/>
        </p:nvSpPr>
        <p:spPr>
          <a:xfrm>
            <a:off x="0" y="312840"/>
            <a:ext cx="9141840" cy="66632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88" name="ZoneTexte 1"/>
          <p:cNvSpPr/>
          <p:nvPr/>
        </p:nvSpPr>
        <p:spPr>
          <a:xfrm>
            <a:off x="2063880" y="3009960"/>
            <a:ext cx="5014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9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120" cy="1263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2" name=""/>
          <p:cNvSpPr/>
          <p:nvPr/>
        </p:nvSpPr>
        <p:spPr>
          <a:xfrm>
            <a:off x="604800" y="1161000"/>
            <a:ext cx="7409160" cy="16822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Je répartis équitablement 32 kilogrammes de pommes dans 8 sacs.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pèse chaque sac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8064360" y="36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7884360" y="360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540000" y="4017600"/>
            <a:ext cx="7738200" cy="21006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Je répartis équitablement 56 kilogrammes de pommes de terre dans 8 sacs.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pèse chaque sac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98" name="Rectangle : coins arrondis 5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Rectangle : coins arrondis 6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8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Rectangle : coins arrondis 10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11"/>
          <p:cNvSpPr/>
          <p:nvPr/>
        </p:nvSpPr>
        <p:spPr>
          <a:xfrm>
            <a:off x="3402000" y="1155600"/>
            <a:ext cx="5618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masse d’un sac.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104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105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106" name="ZoneTexte 15"/>
          <p:cNvSpPr/>
          <p:nvPr/>
        </p:nvSpPr>
        <p:spPr>
          <a:xfrm>
            <a:off x="3435120" y="2549160"/>
            <a:ext cx="518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13"/>
          <p:cNvSpPr/>
          <p:nvPr/>
        </p:nvSpPr>
        <p:spPr>
          <a:xfrm>
            <a:off x="3508560" y="4213440"/>
            <a:ext cx="5185080" cy="57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9" name="ZoneTexte 16"/>
          <p:cNvSpPr/>
          <p:nvPr/>
        </p:nvSpPr>
        <p:spPr>
          <a:xfrm>
            <a:off x="3060000" y="5425560"/>
            <a:ext cx="6082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 sac pèse … kg.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ZoneTexte 4"/>
          <p:cNvSpPr/>
          <p:nvPr/>
        </p:nvSpPr>
        <p:spPr>
          <a:xfrm>
            <a:off x="3394080" y="3923280"/>
            <a:ext cx="518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463320" y="1150920"/>
            <a:ext cx="8452800" cy="19177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La cheffe du restaurant distribue équitablement les 72 euros de pourboire entre les 8 serveuses.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chacune reçoit-elle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4" name=""/>
          <p:cNvSpPr/>
          <p:nvPr/>
        </p:nvSpPr>
        <p:spPr>
          <a:xfrm>
            <a:off x="8064360" y="3603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7884360" y="36003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540360" y="4017960"/>
            <a:ext cx="7738200" cy="21006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J’achète 1 manga à 7,50€ et une bande dessinée qui coute deux fois plus cher.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coute la bande dessinée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119" name="Rectangle : coins arrondis 5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Rectangle : coins arrondis 6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 : coins arrondis 8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Rectangle : coins arrondis 10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ZoneTexte 11"/>
          <p:cNvSpPr/>
          <p:nvPr/>
        </p:nvSpPr>
        <p:spPr>
          <a:xfrm>
            <a:off x="3179520" y="1042560"/>
            <a:ext cx="593244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la part de chacune en €.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le prix de la BD.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125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126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127" name="ZoneTexte 15"/>
          <p:cNvSpPr/>
          <p:nvPr/>
        </p:nvSpPr>
        <p:spPr>
          <a:xfrm>
            <a:off x="3435120" y="2549160"/>
            <a:ext cx="51850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13"/>
          <p:cNvSpPr/>
          <p:nvPr/>
        </p:nvSpPr>
        <p:spPr>
          <a:xfrm>
            <a:off x="3508560" y="4213440"/>
            <a:ext cx="5185080" cy="57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0" name="ZoneTexte 16"/>
          <p:cNvSpPr/>
          <p:nvPr/>
        </p:nvSpPr>
        <p:spPr>
          <a:xfrm>
            <a:off x="3254400" y="5397120"/>
            <a:ext cx="56131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Chacune reçoit … €.        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La bande dessinée coûte … €.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ZoneTexte 3"/>
          <p:cNvSpPr/>
          <p:nvPr/>
        </p:nvSpPr>
        <p:spPr>
          <a:xfrm>
            <a:off x="3394080" y="3923280"/>
            <a:ext cx="518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540000" y="1150920"/>
            <a:ext cx="7185600" cy="14414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J’achète 7 mangas à 7€ chacun. J’ai 50€.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va-t-il me rester d’argent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8064360" y="36072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7871040" y="304488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344160" y="3320280"/>
            <a:ext cx="7421040" cy="30495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Le parking est organisé en 14 rangées pouvant accueillir chacune 9 voitures.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de places de parkings y a-t-il au total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 flipH="1">
            <a:off x="39960" y="29044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4720" cy="757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9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3880" cy="969840"/>
          </a:xfrm>
          <a:prstGeom prst="rect">
            <a:avLst/>
          </a:prstGeom>
          <a:ln w="0">
            <a:noFill/>
          </a:ln>
        </p:spPr>
      </p:pic>
      <p:sp>
        <p:nvSpPr>
          <p:cNvPr id="140" name="Rectangle : coins arrondis 5"/>
          <p:cNvSpPr/>
          <p:nvPr/>
        </p:nvSpPr>
        <p:spPr>
          <a:xfrm>
            <a:off x="368280" y="1377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Rectangle : coins arrondis 6"/>
          <p:cNvSpPr/>
          <p:nvPr/>
        </p:nvSpPr>
        <p:spPr>
          <a:xfrm>
            <a:off x="368280" y="278100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 : coins arrondis 8"/>
          <p:cNvSpPr/>
          <p:nvPr/>
        </p:nvSpPr>
        <p:spPr>
          <a:xfrm>
            <a:off x="368280" y="4184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10"/>
          <p:cNvSpPr/>
          <p:nvPr/>
        </p:nvSpPr>
        <p:spPr>
          <a:xfrm>
            <a:off x="368280" y="5588640"/>
            <a:ext cx="611640" cy="6116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ZoneTexte 11"/>
          <p:cNvSpPr/>
          <p:nvPr/>
        </p:nvSpPr>
        <p:spPr>
          <a:xfrm>
            <a:off x="3161880" y="1146960"/>
            <a:ext cx="592704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CE2 : Étape 1 : Je cherche le coût de mes mangas.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Étape 2 : Je cherche la somme qu’il me reste. 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4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le nombre total de places.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5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320" cy="969840"/>
          </a:xfrm>
          <a:prstGeom prst="rect">
            <a:avLst/>
          </a:prstGeom>
          <a:ln w="0">
            <a:noFill/>
          </a:ln>
        </p:spPr>
      </p:pic>
      <p:pic>
        <p:nvPicPr>
          <p:cNvPr id="146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000" cy="1103040"/>
          </a:xfrm>
          <a:prstGeom prst="rect">
            <a:avLst/>
          </a:prstGeom>
          <a:ln w="0">
            <a:noFill/>
          </a:ln>
        </p:spPr>
      </p:pic>
      <p:pic>
        <p:nvPicPr>
          <p:cNvPr id="147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160" cy="969840"/>
          </a:xfrm>
          <a:prstGeom prst="rect">
            <a:avLst/>
          </a:prstGeom>
          <a:ln w="0">
            <a:noFill/>
          </a:ln>
        </p:spPr>
      </p:pic>
      <p:sp>
        <p:nvSpPr>
          <p:cNvPr id="148" name="ZoneTexte 15"/>
          <p:cNvSpPr/>
          <p:nvPr/>
        </p:nvSpPr>
        <p:spPr>
          <a:xfrm>
            <a:off x="3249720" y="3025440"/>
            <a:ext cx="518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69680" cy="365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16"/>
          <p:cNvSpPr/>
          <p:nvPr/>
        </p:nvSpPr>
        <p:spPr>
          <a:xfrm>
            <a:off x="3197520" y="5569200"/>
            <a:ext cx="567000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me reste … €.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parking dispose de … places.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Texte 2"/>
          <p:cNvSpPr/>
          <p:nvPr/>
        </p:nvSpPr>
        <p:spPr>
          <a:xfrm>
            <a:off x="3235320" y="3962880"/>
            <a:ext cx="51850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2025-10-25T14:37:55Z</dcterms:modified>
  <cp:revision>96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